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4" r:id="rId8"/>
    <p:sldId id="262" r:id="rId9"/>
    <p:sldId id="263"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84" autoAdjust="0"/>
  </p:normalViewPr>
  <p:slideViewPr>
    <p:cSldViewPr>
      <p:cViewPr>
        <p:scale>
          <a:sx n="71" d="100"/>
          <a:sy n="71" d="100"/>
        </p:scale>
        <p:origin x="-1140"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323643C-B225-451C-8AB4-E718F9E7976A}" type="datetimeFigureOut">
              <a:rPr lang="en-US" smtClean="0"/>
              <a:pPr/>
              <a:t>8/7/2009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29BE34E-44C8-42CB-AEB2-64DD263F55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9BE34E-44C8-42CB-AEB2-64DD263F55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9BE34E-44C8-42CB-AEB2-64DD263F55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9BE34E-44C8-42CB-AEB2-64DD263F5575}"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29BE34E-44C8-42CB-AEB2-64DD263F5575}"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29BE34E-44C8-42CB-AEB2-64DD263F5575}"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29BE34E-44C8-42CB-AEB2-64DD263F557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29BE34E-44C8-42CB-AEB2-64DD263F557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323643C-B225-451C-8AB4-E718F9E7976A}" type="datetimeFigureOut">
              <a:rPr lang="en-US" smtClean="0"/>
              <a:pPr/>
              <a:t>8/7/2009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29BE34E-44C8-42CB-AEB2-64DD263F55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323643C-B225-451C-8AB4-E718F9E7976A}" type="datetimeFigureOut">
              <a:rPr lang="en-US" smtClean="0"/>
              <a:pPr/>
              <a:t>8/7/2009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29BE34E-44C8-42CB-AEB2-64DD263F557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323643C-B225-451C-8AB4-E718F9E7976A}" type="datetimeFigureOut">
              <a:rPr lang="en-US" smtClean="0"/>
              <a:pPr/>
              <a:t>8/7/2009</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29BE34E-44C8-42CB-AEB2-64DD263F5575}"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323643C-B225-451C-8AB4-E718F9E7976A}" type="datetimeFigureOut">
              <a:rPr lang="en-US" smtClean="0"/>
              <a:pPr/>
              <a:t>8/7/2009</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29BE34E-44C8-42CB-AEB2-64DD263F55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7772400" cy="1470025"/>
          </a:xfrm>
        </p:spPr>
        <p:txBody>
          <a:bodyPr>
            <a:noAutofit/>
          </a:bodyPr>
          <a:lstStyle/>
          <a:p>
            <a:r>
              <a:rPr lang="en-US" sz="7200" dirty="0" smtClean="0">
                <a:solidFill>
                  <a:schemeClr val="accent1"/>
                </a:solidFill>
              </a:rPr>
              <a:t>My Earth Report</a:t>
            </a:r>
            <a:endParaRPr lang="en-US" sz="7200" dirty="0">
              <a:solidFill>
                <a:schemeClr val="accent1"/>
              </a:solidFill>
            </a:endParaRPr>
          </a:p>
        </p:txBody>
      </p:sp>
      <p:sp>
        <p:nvSpPr>
          <p:cNvPr id="3" name="Subtitle 2"/>
          <p:cNvSpPr>
            <a:spLocks noGrp="1"/>
          </p:cNvSpPr>
          <p:nvPr>
            <p:ph type="subTitle" idx="1"/>
          </p:nvPr>
        </p:nvSpPr>
        <p:spPr/>
        <p:txBody>
          <a:bodyPr>
            <a:noAutofit/>
          </a:bodyPr>
          <a:lstStyle/>
          <a:p>
            <a:r>
              <a:rPr lang="en-US" sz="3200" dirty="0" smtClean="0">
                <a:solidFill>
                  <a:schemeClr val="bg2"/>
                </a:solidFill>
              </a:rPr>
              <a:t>Emily Brownlow</a:t>
            </a:r>
          </a:p>
          <a:p>
            <a:r>
              <a:rPr lang="en-US" sz="3200" dirty="0" smtClean="0">
                <a:solidFill>
                  <a:schemeClr val="bg2"/>
                </a:solidFill>
              </a:rPr>
              <a:t>Kelly Ehrhart</a:t>
            </a:r>
          </a:p>
          <a:p>
            <a:r>
              <a:rPr lang="en-US" sz="3200" dirty="0" smtClean="0">
                <a:solidFill>
                  <a:schemeClr val="bg2"/>
                </a:solidFill>
              </a:rPr>
              <a:t>James Faragher</a:t>
            </a:r>
          </a:p>
          <a:p>
            <a:r>
              <a:rPr lang="en-US" sz="3200" dirty="0" smtClean="0">
                <a:solidFill>
                  <a:schemeClr val="bg2"/>
                </a:solidFill>
              </a:rPr>
              <a:t>Erin Hannon</a:t>
            </a:r>
          </a:p>
          <a:p>
            <a:r>
              <a:rPr lang="en-US" sz="3200" dirty="0" smtClean="0">
                <a:solidFill>
                  <a:schemeClr val="bg2"/>
                </a:solidFill>
              </a:rPr>
              <a:t>Shawn Jackson</a:t>
            </a:r>
            <a:endParaRPr lang="en-US" sz="3200" dirty="0">
              <a:solidFill>
                <a:schemeClr val="bg2"/>
              </a:solidFill>
            </a:endParaRPr>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2667000" cy="4709160"/>
          </a:xfrm>
        </p:spPr>
        <p:txBody>
          <a:bodyPr/>
          <a:lstStyle/>
          <a:p>
            <a:pPr>
              <a:buNone/>
            </a:pPr>
            <a:r>
              <a:rPr lang="en-US" dirty="0" smtClean="0"/>
              <a:t>	</a:t>
            </a:r>
            <a:r>
              <a:rPr lang="en-US" dirty="0" smtClean="0">
                <a:solidFill>
                  <a:schemeClr val="bg2"/>
                </a:solidFill>
              </a:rPr>
              <a:t>Thank you very much to the staff members who made our week possible by sacrificing their time.</a:t>
            </a:r>
            <a:endParaRPr lang="en-US" dirty="0">
              <a:solidFill>
                <a:schemeClr val="bg2"/>
              </a:solidFill>
            </a:endParaRPr>
          </a:p>
        </p:txBody>
      </p:sp>
      <p:sp>
        <p:nvSpPr>
          <p:cNvPr id="2" name="Title 1"/>
          <p:cNvSpPr>
            <a:spLocks noGrp="1"/>
          </p:cNvSpPr>
          <p:nvPr>
            <p:ph type="title"/>
          </p:nvPr>
        </p:nvSpPr>
        <p:spPr/>
        <p:txBody>
          <a:bodyPr/>
          <a:lstStyle/>
          <a:p>
            <a:r>
              <a:rPr lang="en-US" dirty="0" smtClean="0"/>
              <a:t>Thank You Staff!</a:t>
            </a:r>
            <a:endParaRPr lang="en-US" dirty="0"/>
          </a:p>
        </p:txBody>
      </p:sp>
      <p:pic>
        <p:nvPicPr>
          <p:cNvPr id="6146" name="Picture 2" descr="E:\DSCN1081.JPG"/>
          <p:cNvPicPr>
            <a:picLocks noChangeAspect="1" noChangeArrowheads="1"/>
          </p:cNvPicPr>
          <p:nvPr/>
        </p:nvPicPr>
        <p:blipFill>
          <a:blip r:embed="rId3" cstate="print"/>
          <a:srcRect l="10593" t="14259" r="16162" b="15751"/>
          <a:stretch>
            <a:fillRect/>
          </a:stretch>
        </p:blipFill>
        <p:spPr bwMode="auto">
          <a:xfrm rot="16200000">
            <a:off x="5749556" y="1939556"/>
            <a:ext cx="2445488" cy="1752600"/>
          </a:xfrm>
          <a:prstGeom prst="rect">
            <a:avLst/>
          </a:prstGeom>
          <a:noFill/>
        </p:spPr>
      </p:pic>
      <p:pic>
        <p:nvPicPr>
          <p:cNvPr id="6147" name="Picture 3" descr="E:\DSCN1075.JPG"/>
          <p:cNvPicPr>
            <a:picLocks noChangeAspect="1" noChangeArrowheads="1"/>
          </p:cNvPicPr>
          <p:nvPr/>
        </p:nvPicPr>
        <p:blipFill>
          <a:blip r:embed="rId4" cstate="print"/>
          <a:srcRect t="2727" r="19773" b="12424"/>
          <a:stretch>
            <a:fillRect/>
          </a:stretch>
        </p:blipFill>
        <p:spPr bwMode="auto">
          <a:xfrm rot="16200000">
            <a:off x="3368560" y="1889242"/>
            <a:ext cx="2438401" cy="1860317"/>
          </a:xfrm>
          <a:prstGeom prst="rect">
            <a:avLst/>
          </a:prstGeom>
          <a:noFill/>
        </p:spPr>
      </p:pic>
      <p:pic>
        <p:nvPicPr>
          <p:cNvPr id="6148" name="Picture 4" descr="E:\DSCN1047.JPG"/>
          <p:cNvPicPr>
            <a:picLocks noChangeAspect="1" noChangeArrowheads="1"/>
          </p:cNvPicPr>
          <p:nvPr/>
        </p:nvPicPr>
        <p:blipFill>
          <a:blip r:embed="rId5" cstate="print">
            <a:lum bright="10000" contrast="20000"/>
          </a:blip>
          <a:srcRect/>
          <a:stretch>
            <a:fillRect/>
          </a:stretch>
        </p:blipFill>
        <p:spPr bwMode="auto">
          <a:xfrm rot="16200000">
            <a:off x="5829299" y="4533899"/>
            <a:ext cx="2362201" cy="1828800"/>
          </a:xfrm>
          <a:prstGeom prst="rect">
            <a:avLst/>
          </a:prstGeom>
          <a:noFill/>
        </p:spPr>
      </p:pic>
      <p:pic>
        <p:nvPicPr>
          <p:cNvPr id="1026" name="Picture 2" descr="E:\DSCN1095.JPG"/>
          <p:cNvPicPr>
            <a:picLocks noChangeAspect="1" noChangeArrowheads="1"/>
          </p:cNvPicPr>
          <p:nvPr/>
        </p:nvPicPr>
        <p:blipFill>
          <a:blip r:embed="rId6" cstate="print"/>
          <a:srcRect l="15725" t="15836" r="15819"/>
          <a:stretch>
            <a:fillRect/>
          </a:stretch>
        </p:blipFill>
        <p:spPr bwMode="auto">
          <a:xfrm>
            <a:off x="3733800" y="4267200"/>
            <a:ext cx="2057400" cy="2209800"/>
          </a:xfrm>
          <a:prstGeom prst="rect">
            <a:avLst/>
          </a:prstGeom>
          <a:noFill/>
        </p:spPr>
      </p:pic>
    </p:spTree>
  </p:cSld>
  <p:clrMapOvr>
    <a:masterClrMapping/>
  </p:clrMapOvr>
  <p:transition>
    <p:newsflash/>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495800" y="3810000"/>
            <a:ext cx="4038600" cy="2819400"/>
          </a:xfrm>
        </p:spPr>
        <p:txBody>
          <a:bodyPr/>
          <a:lstStyle/>
          <a:p>
            <a:pPr>
              <a:buNone/>
            </a:pPr>
            <a:r>
              <a:rPr lang="en-US" dirty="0" smtClean="0"/>
              <a:t>	</a:t>
            </a:r>
            <a:r>
              <a:rPr lang="en-US" sz="2400" dirty="0" smtClean="0">
                <a:solidFill>
                  <a:schemeClr val="tx2"/>
                </a:solidFill>
              </a:rPr>
              <a:t>The  last activity of the day was GIS mapping with Mr. Emanuelson . We learned how to use the application, learned new terms and took a quiz.  </a:t>
            </a:r>
            <a:endParaRPr lang="en-US" sz="2400" dirty="0">
              <a:solidFill>
                <a:schemeClr val="tx2"/>
              </a:solidFill>
            </a:endParaRPr>
          </a:p>
        </p:txBody>
      </p:sp>
      <p:sp>
        <p:nvSpPr>
          <p:cNvPr id="2" name="Title 1"/>
          <p:cNvSpPr>
            <a:spLocks noGrp="1"/>
          </p:cNvSpPr>
          <p:nvPr>
            <p:ph type="title"/>
          </p:nvPr>
        </p:nvSpPr>
        <p:spPr/>
        <p:txBody>
          <a:bodyPr>
            <a:normAutofit/>
          </a:bodyPr>
          <a:lstStyle/>
          <a:p>
            <a:r>
              <a:rPr lang="en-US" dirty="0" smtClean="0">
                <a:solidFill>
                  <a:schemeClr val="accent6"/>
                </a:solidFill>
              </a:rPr>
              <a:t>Day 1: Afternoon</a:t>
            </a:r>
            <a:endParaRPr lang="en-US" dirty="0">
              <a:solidFill>
                <a:schemeClr val="accent6"/>
              </a:solidFill>
            </a:endParaRPr>
          </a:p>
        </p:txBody>
      </p:sp>
      <p:sp>
        <p:nvSpPr>
          <p:cNvPr id="7" name="TextBox 6"/>
          <p:cNvSpPr txBox="1"/>
          <p:nvPr/>
        </p:nvSpPr>
        <p:spPr>
          <a:xfrm>
            <a:off x="533400" y="1447800"/>
            <a:ext cx="3505200" cy="2308324"/>
          </a:xfrm>
          <a:prstGeom prst="rect">
            <a:avLst/>
          </a:prstGeom>
          <a:noFill/>
        </p:spPr>
        <p:txBody>
          <a:bodyPr wrap="square" rtlCol="0">
            <a:spAutoFit/>
          </a:bodyPr>
          <a:lstStyle/>
          <a:p>
            <a:r>
              <a:rPr lang="en-US" sz="2400" dirty="0" smtClean="0">
                <a:solidFill>
                  <a:schemeClr val="tx2"/>
                </a:solidFill>
              </a:rPr>
              <a:t>In the first half of the afternoon, we made bird feeders out of empty plastic gallon containers with Mrs. McGhee. </a:t>
            </a:r>
            <a:endParaRPr lang="en-US" sz="2400" dirty="0">
              <a:solidFill>
                <a:schemeClr val="tx2"/>
              </a:solidFill>
            </a:endParaRPr>
          </a:p>
        </p:txBody>
      </p:sp>
      <p:pic>
        <p:nvPicPr>
          <p:cNvPr id="1026" name="Picture 2" descr="E:\DSCN0998.JPG"/>
          <p:cNvPicPr>
            <a:picLocks noChangeAspect="1" noChangeArrowheads="1"/>
          </p:cNvPicPr>
          <p:nvPr/>
        </p:nvPicPr>
        <p:blipFill>
          <a:blip r:embed="rId2" cstate="print"/>
          <a:srcRect/>
          <a:stretch>
            <a:fillRect/>
          </a:stretch>
        </p:blipFill>
        <p:spPr bwMode="auto">
          <a:xfrm>
            <a:off x="304800" y="3886200"/>
            <a:ext cx="3759200" cy="2819400"/>
          </a:xfrm>
          <a:prstGeom prst="rect">
            <a:avLst/>
          </a:prstGeom>
          <a:noFill/>
        </p:spPr>
      </p:pic>
      <p:pic>
        <p:nvPicPr>
          <p:cNvPr id="1027" name="Picture 3" descr="E:\blue frogs project\DSCN1107.JPG"/>
          <p:cNvPicPr>
            <a:picLocks noChangeAspect="1" noChangeArrowheads="1"/>
          </p:cNvPicPr>
          <p:nvPr/>
        </p:nvPicPr>
        <p:blipFill>
          <a:blip r:embed="rId3" cstate="print">
            <a:lum bright="-10000"/>
          </a:blip>
          <a:srcRect/>
          <a:stretch>
            <a:fillRect/>
          </a:stretch>
        </p:blipFill>
        <p:spPr bwMode="auto">
          <a:xfrm>
            <a:off x="4876800" y="1143000"/>
            <a:ext cx="3502025" cy="2626518"/>
          </a:xfrm>
          <a:prstGeom prst="rect">
            <a:avLst/>
          </a:prstGeom>
          <a:noFill/>
        </p:spPr>
      </p:pic>
    </p:spTree>
  </p:cSld>
  <p:clrMapOvr>
    <a:masterClrMapping/>
  </p:clrMapOvr>
  <p:transition>
    <p:wheel spokes="2"/>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3581400"/>
            <a:ext cx="4038600" cy="2895600"/>
          </a:xfrm>
        </p:spPr>
        <p:txBody>
          <a:bodyPr>
            <a:normAutofit lnSpcReduction="10000"/>
          </a:bodyPr>
          <a:lstStyle/>
          <a:p>
            <a:pPr>
              <a:buNone/>
            </a:pPr>
            <a:r>
              <a:rPr lang="en-US" sz="2400" dirty="0" smtClean="0"/>
              <a:t>	</a:t>
            </a:r>
            <a:r>
              <a:rPr lang="en-US" sz="2800" dirty="0" smtClean="0">
                <a:solidFill>
                  <a:schemeClr val="tx2"/>
                </a:solidFill>
              </a:rPr>
              <a:t>We went with Mrs. Peffer down to the stream. We caught many different  benthic macro invertebrates and identified them.</a:t>
            </a:r>
            <a:endParaRPr lang="en-US" sz="2800" dirty="0">
              <a:solidFill>
                <a:schemeClr val="tx2"/>
              </a:solidFill>
            </a:endParaRPr>
          </a:p>
        </p:txBody>
      </p:sp>
      <p:sp>
        <p:nvSpPr>
          <p:cNvPr id="4" name="Content Placeholder 3"/>
          <p:cNvSpPr>
            <a:spLocks noGrp="1"/>
          </p:cNvSpPr>
          <p:nvPr>
            <p:ph sz="half" idx="2"/>
          </p:nvPr>
        </p:nvSpPr>
        <p:spPr>
          <a:xfrm>
            <a:off x="4800600" y="1828800"/>
            <a:ext cx="4191000" cy="2209799"/>
          </a:xfrm>
        </p:spPr>
        <p:txBody>
          <a:bodyPr>
            <a:normAutofit lnSpcReduction="10000"/>
          </a:bodyPr>
          <a:lstStyle/>
          <a:p>
            <a:pPr>
              <a:buNone/>
            </a:pPr>
            <a:r>
              <a:rPr lang="en-US" dirty="0" smtClean="0">
                <a:solidFill>
                  <a:schemeClr val="tx2"/>
                </a:solidFill>
              </a:rPr>
              <a:t>	</a:t>
            </a:r>
            <a:r>
              <a:rPr lang="en-US" sz="2800" dirty="0" smtClean="0">
                <a:solidFill>
                  <a:schemeClr val="tx2"/>
                </a:solidFill>
              </a:rPr>
              <a:t>Then we went with  Mr. Laughlin to test the stream  and found it was healthy. (test kit below)</a:t>
            </a:r>
            <a:endParaRPr lang="en-US" sz="2800" dirty="0">
              <a:solidFill>
                <a:schemeClr val="tx2"/>
              </a:solidFill>
            </a:endParaRPr>
          </a:p>
        </p:txBody>
      </p:sp>
      <p:sp>
        <p:nvSpPr>
          <p:cNvPr id="2" name="Title 1"/>
          <p:cNvSpPr>
            <a:spLocks noGrp="1"/>
          </p:cNvSpPr>
          <p:nvPr>
            <p:ph type="title"/>
          </p:nvPr>
        </p:nvSpPr>
        <p:spPr/>
        <p:txBody>
          <a:bodyPr/>
          <a:lstStyle/>
          <a:p>
            <a:r>
              <a:rPr lang="en-US" dirty="0" smtClean="0">
                <a:solidFill>
                  <a:schemeClr val="accent6"/>
                </a:solidFill>
              </a:rPr>
              <a:t>Day 1: morning</a:t>
            </a:r>
            <a:endParaRPr lang="en-US" dirty="0">
              <a:solidFill>
                <a:schemeClr val="accent6"/>
              </a:solidFill>
            </a:endParaRPr>
          </a:p>
        </p:txBody>
      </p:sp>
      <p:pic>
        <p:nvPicPr>
          <p:cNvPr id="2050" name="Picture 2" descr="E:\blue frogs project\DSCN1012.JPG"/>
          <p:cNvPicPr>
            <a:picLocks noChangeAspect="1" noChangeArrowheads="1"/>
          </p:cNvPicPr>
          <p:nvPr/>
        </p:nvPicPr>
        <p:blipFill>
          <a:blip r:embed="rId2" cstate="print"/>
          <a:srcRect/>
          <a:stretch>
            <a:fillRect/>
          </a:stretch>
        </p:blipFill>
        <p:spPr bwMode="auto">
          <a:xfrm>
            <a:off x="5334000" y="4114800"/>
            <a:ext cx="3119967" cy="2339975"/>
          </a:xfrm>
          <a:prstGeom prst="rect">
            <a:avLst/>
          </a:prstGeom>
          <a:noFill/>
        </p:spPr>
      </p:pic>
      <p:pic>
        <p:nvPicPr>
          <p:cNvPr id="2051" name="Picture 3" descr="E:\blue frogs project\DSCN1105.JPG"/>
          <p:cNvPicPr>
            <a:picLocks noChangeAspect="1" noChangeArrowheads="1"/>
          </p:cNvPicPr>
          <p:nvPr/>
        </p:nvPicPr>
        <p:blipFill>
          <a:blip r:embed="rId3" cstate="print"/>
          <a:srcRect/>
          <a:stretch>
            <a:fillRect/>
          </a:stretch>
        </p:blipFill>
        <p:spPr bwMode="auto">
          <a:xfrm>
            <a:off x="1295400" y="1371600"/>
            <a:ext cx="2743200" cy="2057400"/>
          </a:xfrm>
          <a:prstGeom prst="rect">
            <a:avLst/>
          </a:prstGeom>
          <a:noFill/>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3810000"/>
            <a:ext cx="4038600" cy="2819400"/>
          </a:xfrm>
        </p:spPr>
        <p:txBody>
          <a:bodyPr>
            <a:normAutofit lnSpcReduction="10000"/>
          </a:bodyPr>
          <a:lstStyle/>
          <a:p>
            <a:pPr>
              <a:buNone/>
            </a:pPr>
            <a:r>
              <a:rPr lang="en-US" dirty="0" smtClean="0"/>
              <a:t>	</a:t>
            </a:r>
            <a:r>
              <a:rPr lang="en-US" sz="2000" dirty="0" smtClean="0">
                <a:solidFill>
                  <a:schemeClr val="tx2"/>
                </a:solidFill>
              </a:rPr>
              <a:t>We hiked into the woods to take soil tests with Mrs. </a:t>
            </a:r>
            <a:r>
              <a:rPr lang="en-US" sz="2000" dirty="0" err="1" smtClean="0">
                <a:solidFill>
                  <a:schemeClr val="tx2"/>
                </a:solidFill>
              </a:rPr>
              <a:t>Peffer</a:t>
            </a:r>
            <a:r>
              <a:rPr lang="en-US" sz="2000" dirty="0" smtClean="0">
                <a:solidFill>
                  <a:schemeClr val="tx2"/>
                </a:solidFill>
              </a:rPr>
              <a:t>.  We dug into the ground to the third layer of subsoil and measured how deep it was. We then measured the pH and the slope.  (Above)</a:t>
            </a:r>
            <a:endParaRPr lang="en-US" sz="2000" dirty="0">
              <a:solidFill>
                <a:schemeClr val="tx2"/>
              </a:solidFill>
            </a:endParaRPr>
          </a:p>
        </p:txBody>
      </p:sp>
      <p:sp>
        <p:nvSpPr>
          <p:cNvPr id="4" name="Content Placeholder 3"/>
          <p:cNvSpPr>
            <a:spLocks noGrp="1"/>
          </p:cNvSpPr>
          <p:nvPr>
            <p:ph sz="half" idx="2"/>
          </p:nvPr>
        </p:nvSpPr>
        <p:spPr>
          <a:xfrm>
            <a:off x="4648200" y="1600201"/>
            <a:ext cx="4038600" cy="2133600"/>
          </a:xfrm>
        </p:spPr>
        <p:txBody>
          <a:bodyPr>
            <a:normAutofit lnSpcReduction="10000"/>
          </a:bodyPr>
          <a:lstStyle/>
          <a:p>
            <a:pPr>
              <a:buNone/>
            </a:pPr>
            <a:r>
              <a:rPr lang="en-US" sz="2000" dirty="0" smtClean="0"/>
              <a:t>	</a:t>
            </a:r>
            <a:r>
              <a:rPr lang="en-US" sz="2000" dirty="0" smtClean="0">
                <a:solidFill>
                  <a:schemeClr val="tx2"/>
                </a:solidFill>
              </a:rPr>
              <a:t>We walked down to the pond with Mr. Laughlin and caught and identified critters. We also performed the same tests on the pond as we did on the stream. (Below)</a:t>
            </a:r>
            <a:endParaRPr lang="en-US" sz="2000" dirty="0">
              <a:solidFill>
                <a:schemeClr val="tx2"/>
              </a:solidFill>
            </a:endParaRPr>
          </a:p>
        </p:txBody>
      </p:sp>
      <p:sp>
        <p:nvSpPr>
          <p:cNvPr id="2" name="Title 1"/>
          <p:cNvSpPr>
            <a:spLocks noGrp="1"/>
          </p:cNvSpPr>
          <p:nvPr>
            <p:ph type="title"/>
          </p:nvPr>
        </p:nvSpPr>
        <p:spPr/>
        <p:txBody>
          <a:bodyPr/>
          <a:lstStyle/>
          <a:p>
            <a:r>
              <a:rPr lang="en-US" dirty="0" smtClean="0">
                <a:solidFill>
                  <a:schemeClr val="accent6"/>
                </a:solidFill>
              </a:rPr>
              <a:t>Day 2: Morning</a:t>
            </a:r>
            <a:endParaRPr lang="en-US" dirty="0">
              <a:solidFill>
                <a:schemeClr val="accent6"/>
              </a:solidFill>
            </a:endParaRPr>
          </a:p>
        </p:txBody>
      </p:sp>
      <p:pic>
        <p:nvPicPr>
          <p:cNvPr id="2050" name="Picture 2" descr="E:\DSCN1004.JPG"/>
          <p:cNvPicPr>
            <a:picLocks noChangeAspect="1" noChangeArrowheads="1"/>
          </p:cNvPicPr>
          <p:nvPr/>
        </p:nvPicPr>
        <p:blipFill>
          <a:blip r:embed="rId2" cstate="print"/>
          <a:srcRect/>
          <a:stretch>
            <a:fillRect/>
          </a:stretch>
        </p:blipFill>
        <p:spPr bwMode="auto">
          <a:xfrm>
            <a:off x="838200" y="1524000"/>
            <a:ext cx="2844800" cy="2133600"/>
          </a:xfrm>
          <a:prstGeom prst="rect">
            <a:avLst/>
          </a:prstGeom>
          <a:noFill/>
        </p:spPr>
      </p:pic>
      <p:pic>
        <p:nvPicPr>
          <p:cNvPr id="2051" name="Picture 3" descr="E:\DSCN1011.JPG"/>
          <p:cNvPicPr>
            <a:picLocks noChangeAspect="1" noChangeArrowheads="1"/>
          </p:cNvPicPr>
          <p:nvPr/>
        </p:nvPicPr>
        <p:blipFill>
          <a:blip r:embed="rId3" cstate="print"/>
          <a:srcRect l="8494" t="17463" r="40234" b="41845"/>
          <a:stretch>
            <a:fillRect/>
          </a:stretch>
        </p:blipFill>
        <p:spPr bwMode="auto">
          <a:xfrm>
            <a:off x="4953000" y="4114800"/>
            <a:ext cx="3200400" cy="1905000"/>
          </a:xfrm>
          <a:prstGeom prst="rect">
            <a:avLst/>
          </a:prstGeom>
          <a:noFill/>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lnSpcReduction="10000"/>
          </a:bodyPr>
          <a:lstStyle/>
          <a:p>
            <a:pPr>
              <a:buNone/>
            </a:pPr>
            <a:r>
              <a:rPr lang="en-US" dirty="0" smtClean="0"/>
              <a:t>	</a:t>
            </a:r>
            <a:r>
              <a:rPr lang="en-US" sz="2000" dirty="0" smtClean="0">
                <a:solidFill>
                  <a:schemeClr val="tx2"/>
                </a:solidFill>
              </a:rPr>
              <a:t>First we painted the T-shirts that we’re wearing now with Mrs. McGhee. Then we designed and decorated our banner. That’s when we thought of the name “The Tree Huggers”. (Below)</a:t>
            </a:r>
            <a:endParaRPr lang="en-US" sz="2000" dirty="0">
              <a:solidFill>
                <a:schemeClr val="tx2"/>
              </a:solidFill>
            </a:endParaRPr>
          </a:p>
        </p:txBody>
      </p:sp>
      <p:sp>
        <p:nvSpPr>
          <p:cNvPr id="4" name="Content Placeholder 3"/>
          <p:cNvSpPr>
            <a:spLocks noGrp="1"/>
          </p:cNvSpPr>
          <p:nvPr>
            <p:ph sz="half" idx="2"/>
          </p:nvPr>
        </p:nvSpPr>
        <p:spPr>
          <a:xfrm>
            <a:off x="4648200" y="4114800"/>
            <a:ext cx="4038600" cy="2362200"/>
          </a:xfrm>
        </p:spPr>
        <p:txBody>
          <a:bodyPr>
            <a:normAutofit lnSpcReduction="10000"/>
          </a:bodyPr>
          <a:lstStyle/>
          <a:p>
            <a:pPr>
              <a:buNone/>
            </a:pPr>
            <a:r>
              <a:rPr lang="en-US" sz="2000" dirty="0" smtClean="0"/>
              <a:t>	</a:t>
            </a:r>
            <a:r>
              <a:rPr lang="en-US" sz="2000" dirty="0" smtClean="0">
                <a:solidFill>
                  <a:schemeClr val="tx2"/>
                </a:solidFill>
              </a:rPr>
              <a:t>The last thing of the day was a presentation on owls by a man from the Pennsylvania Game Commission. We learned about different types of owls and their migratory patterns.  (Above)</a:t>
            </a:r>
            <a:endParaRPr lang="en-US" dirty="0">
              <a:solidFill>
                <a:schemeClr val="tx2"/>
              </a:solidFill>
            </a:endParaRPr>
          </a:p>
        </p:txBody>
      </p:sp>
      <p:sp>
        <p:nvSpPr>
          <p:cNvPr id="2" name="Title 1"/>
          <p:cNvSpPr>
            <a:spLocks noGrp="1"/>
          </p:cNvSpPr>
          <p:nvPr>
            <p:ph type="title"/>
          </p:nvPr>
        </p:nvSpPr>
        <p:spPr/>
        <p:txBody>
          <a:bodyPr/>
          <a:lstStyle/>
          <a:p>
            <a:r>
              <a:rPr lang="en-US" dirty="0" smtClean="0">
                <a:solidFill>
                  <a:schemeClr val="accent6"/>
                </a:solidFill>
              </a:rPr>
              <a:t>Day 2: Afternoon</a:t>
            </a:r>
            <a:endParaRPr lang="en-US" dirty="0">
              <a:solidFill>
                <a:schemeClr val="accent6"/>
              </a:solidFill>
            </a:endParaRPr>
          </a:p>
        </p:txBody>
      </p:sp>
      <p:pic>
        <p:nvPicPr>
          <p:cNvPr id="3074" name="Picture 2" descr="E:\DSCN1023.JPG"/>
          <p:cNvPicPr>
            <a:picLocks noChangeAspect="1" noChangeArrowheads="1"/>
          </p:cNvPicPr>
          <p:nvPr/>
        </p:nvPicPr>
        <p:blipFill>
          <a:blip r:embed="rId2" cstate="print"/>
          <a:srcRect/>
          <a:stretch>
            <a:fillRect/>
          </a:stretch>
        </p:blipFill>
        <p:spPr bwMode="auto">
          <a:xfrm>
            <a:off x="1066800" y="4267200"/>
            <a:ext cx="3044825" cy="2283619"/>
          </a:xfrm>
          <a:prstGeom prst="rect">
            <a:avLst/>
          </a:prstGeom>
          <a:noFill/>
        </p:spPr>
      </p:pic>
      <p:pic>
        <p:nvPicPr>
          <p:cNvPr id="3075" name="Picture 3" descr="E:\DSCN1066.JPG"/>
          <p:cNvPicPr>
            <a:picLocks noChangeAspect="1" noChangeArrowheads="1"/>
          </p:cNvPicPr>
          <p:nvPr/>
        </p:nvPicPr>
        <p:blipFill>
          <a:blip r:embed="rId3" cstate="print"/>
          <a:srcRect t="22585" b="16546"/>
          <a:stretch>
            <a:fillRect/>
          </a:stretch>
        </p:blipFill>
        <p:spPr bwMode="auto">
          <a:xfrm>
            <a:off x="4953001" y="1600200"/>
            <a:ext cx="3672114" cy="2057400"/>
          </a:xfrm>
          <a:prstGeom prst="rect">
            <a:avLst/>
          </a:prstGeom>
          <a:noFill/>
        </p:spPr>
      </p:pic>
    </p:spTree>
  </p:cSld>
  <p:clrMapOvr>
    <a:masterClrMapping/>
  </p:clrMapOvr>
  <p:transition>
    <p:wheel spokes="2"/>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4038600"/>
            <a:ext cx="4038600" cy="2514600"/>
          </a:xfrm>
        </p:spPr>
        <p:txBody>
          <a:bodyPr>
            <a:normAutofit lnSpcReduction="10000"/>
          </a:bodyPr>
          <a:lstStyle/>
          <a:p>
            <a:pPr>
              <a:buNone/>
            </a:pPr>
            <a:r>
              <a:rPr lang="en-US" dirty="0" smtClean="0"/>
              <a:t>	</a:t>
            </a:r>
            <a:r>
              <a:rPr lang="en-US" sz="2000" dirty="0" smtClean="0">
                <a:solidFill>
                  <a:schemeClr val="tx2"/>
                </a:solidFill>
              </a:rPr>
              <a:t>The first activity of the day was with Mr. </a:t>
            </a:r>
            <a:r>
              <a:rPr lang="en-US" sz="2000" dirty="0" err="1" smtClean="0">
                <a:solidFill>
                  <a:schemeClr val="tx2"/>
                </a:solidFill>
              </a:rPr>
              <a:t>Emanuelson</a:t>
            </a:r>
            <a:r>
              <a:rPr lang="en-US" sz="2000" dirty="0" smtClean="0">
                <a:solidFill>
                  <a:schemeClr val="tx2"/>
                </a:solidFill>
              </a:rPr>
              <a:t>.  We worked on geocaching.  We used a GPS to find various things near McConnell Hall.</a:t>
            </a:r>
            <a:endParaRPr lang="en-US" sz="2000" dirty="0">
              <a:solidFill>
                <a:schemeClr val="tx2"/>
              </a:solidFill>
            </a:endParaRPr>
          </a:p>
        </p:txBody>
      </p:sp>
      <p:sp>
        <p:nvSpPr>
          <p:cNvPr id="4" name="Content Placeholder 3"/>
          <p:cNvSpPr>
            <a:spLocks noGrp="1"/>
          </p:cNvSpPr>
          <p:nvPr>
            <p:ph sz="half" idx="2"/>
          </p:nvPr>
        </p:nvSpPr>
        <p:spPr/>
        <p:txBody>
          <a:bodyPr>
            <a:normAutofit lnSpcReduction="10000"/>
          </a:bodyPr>
          <a:lstStyle/>
          <a:p>
            <a:pPr>
              <a:buNone/>
            </a:pPr>
            <a:r>
              <a:rPr lang="en-US" dirty="0" smtClean="0">
                <a:solidFill>
                  <a:schemeClr val="tx2"/>
                </a:solidFill>
              </a:rPr>
              <a:t>	</a:t>
            </a:r>
            <a:r>
              <a:rPr lang="en-US" sz="2000" dirty="0" smtClean="0">
                <a:solidFill>
                  <a:schemeClr val="tx2"/>
                </a:solidFill>
              </a:rPr>
              <a:t>The second thing we did was group problem solving . We were given a scenario: We are a group of graduates from various universities doing studies.  We had a log and were at the top of a 100 ft. ravine with a sheer drop. All we have to get to the other side is a rope.  We have to safely get each other and the log to the other side. We were  successful (with a bit of cheating).</a:t>
            </a:r>
            <a:endParaRPr lang="en-US" sz="2000" dirty="0">
              <a:solidFill>
                <a:schemeClr val="tx2"/>
              </a:solidFill>
            </a:endParaRPr>
          </a:p>
        </p:txBody>
      </p:sp>
      <p:sp>
        <p:nvSpPr>
          <p:cNvPr id="2" name="Title 1"/>
          <p:cNvSpPr>
            <a:spLocks noGrp="1"/>
          </p:cNvSpPr>
          <p:nvPr>
            <p:ph type="title"/>
          </p:nvPr>
        </p:nvSpPr>
        <p:spPr/>
        <p:txBody>
          <a:bodyPr/>
          <a:lstStyle/>
          <a:p>
            <a:r>
              <a:rPr lang="en-US" dirty="0" smtClean="0">
                <a:solidFill>
                  <a:schemeClr val="accent6"/>
                </a:solidFill>
              </a:rPr>
              <a:t>Day 3: Morning</a:t>
            </a:r>
            <a:endParaRPr lang="en-US" dirty="0">
              <a:solidFill>
                <a:schemeClr val="accent6"/>
              </a:solidFill>
            </a:endParaRPr>
          </a:p>
        </p:txBody>
      </p:sp>
      <p:pic>
        <p:nvPicPr>
          <p:cNvPr id="4099" name="Picture 3" descr="E:\DSCN1076.JPG"/>
          <p:cNvPicPr>
            <a:picLocks noChangeAspect="1" noChangeArrowheads="1"/>
          </p:cNvPicPr>
          <p:nvPr/>
        </p:nvPicPr>
        <p:blipFill>
          <a:blip r:embed="rId2" cstate="print"/>
          <a:srcRect/>
          <a:stretch>
            <a:fillRect/>
          </a:stretch>
        </p:blipFill>
        <p:spPr bwMode="auto">
          <a:xfrm>
            <a:off x="1066800" y="1371600"/>
            <a:ext cx="3119967" cy="2339975"/>
          </a:xfrm>
          <a:prstGeom prst="rect">
            <a:avLst/>
          </a:prstGeom>
          <a:noFill/>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3657600" cy="4709160"/>
          </a:xfrm>
        </p:spPr>
        <p:txBody>
          <a:bodyPr>
            <a:normAutofit fontScale="92500"/>
          </a:bodyPr>
          <a:lstStyle/>
          <a:p>
            <a:pPr>
              <a:buNone/>
            </a:pPr>
            <a:r>
              <a:rPr lang="en-US" dirty="0" smtClean="0"/>
              <a:t>	</a:t>
            </a:r>
            <a:r>
              <a:rPr lang="en-US" dirty="0" smtClean="0">
                <a:solidFill>
                  <a:schemeClr val="bg2"/>
                </a:solidFill>
              </a:rPr>
              <a:t>The second half of the day, we worked on infiltration.  We split into groups and each group had supplies. We went to three different sites to test and record the (</a:t>
            </a:r>
            <a:r>
              <a:rPr lang="en-US" dirty="0" err="1" smtClean="0">
                <a:solidFill>
                  <a:schemeClr val="bg2"/>
                </a:solidFill>
              </a:rPr>
              <a:t>im</a:t>
            </a:r>
            <a:r>
              <a:rPr lang="en-US" dirty="0" smtClean="0">
                <a:solidFill>
                  <a:schemeClr val="bg2"/>
                </a:solidFill>
              </a:rPr>
              <a:t>)permeability of each.</a:t>
            </a:r>
            <a:endParaRPr lang="en-US" dirty="0">
              <a:solidFill>
                <a:schemeClr val="bg2"/>
              </a:solidFill>
            </a:endParaRPr>
          </a:p>
        </p:txBody>
      </p:sp>
      <p:sp>
        <p:nvSpPr>
          <p:cNvPr id="2" name="Title 1"/>
          <p:cNvSpPr>
            <a:spLocks noGrp="1"/>
          </p:cNvSpPr>
          <p:nvPr>
            <p:ph type="title"/>
          </p:nvPr>
        </p:nvSpPr>
        <p:spPr/>
        <p:txBody>
          <a:bodyPr/>
          <a:lstStyle/>
          <a:p>
            <a:r>
              <a:rPr lang="en-US" dirty="0" smtClean="0"/>
              <a:t>Day 3: Afternoon</a:t>
            </a:r>
            <a:endParaRPr lang="en-US" dirty="0"/>
          </a:p>
        </p:txBody>
      </p:sp>
      <p:pic>
        <p:nvPicPr>
          <p:cNvPr id="5122" name="Picture 2" descr="E:\DSCN1091.JPG"/>
          <p:cNvPicPr>
            <a:picLocks noChangeAspect="1" noChangeArrowheads="1"/>
          </p:cNvPicPr>
          <p:nvPr/>
        </p:nvPicPr>
        <p:blipFill>
          <a:blip r:embed="rId2" cstate="print"/>
          <a:srcRect/>
          <a:stretch>
            <a:fillRect/>
          </a:stretch>
        </p:blipFill>
        <p:spPr bwMode="auto">
          <a:xfrm>
            <a:off x="4648200" y="1600200"/>
            <a:ext cx="4114800" cy="4267200"/>
          </a:xfrm>
          <a:prstGeom prst="rect">
            <a:avLst/>
          </a:prstGeom>
          <a:noFill/>
        </p:spPr>
      </p:pic>
    </p:spTree>
  </p:cSld>
  <p:clrMapOvr>
    <a:masterClrMapping/>
  </p:clrMapOvr>
  <p:transition>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62000" y="1600200"/>
            <a:ext cx="4114800" cy="4525963"/>
          </a:xfrm>
        </p:spPr>
        <p:txBody>
          <a:bodyPr>
            <a:normAutofit/>
          </a:bodyPr>
          <a:lstStyle/>
          <a:p>
            <a:pPr>
              <a:buNone/>
            </a:pPr>
            <a:r>
              <a:rPr lang="en-US" dirty="0" smtClean="0"/>
              <a:t>	</a:t>
            </a:r>
            <a:r>
              <a:rPr lang="en-US" sz="2400" dirty="0" smtClean="0">
                <a:solidFill>
                  <a:schemeClr val="tx2"/>
                </a:solidFill>
              </a:rPr>
              <a:t>In the morning, we went geocaching with Ms. Peffer and Mr. Emanuelson.  The staff had planted statements about the Lewis and Clark expedition. Each team had their own coordinates. There were 12 real statements and 3 dummies.</a:t>
            </a:r>
            <a:r>
              <a:rPr lang="en-US" sz="2400" dirty="0" smtClean="0"/>
              <a:t> </a:t>
            </a:r>
            <a:endParaRPr lang="en-US" sz="2400" dirty="0"/>
          </a:p>
        </p:txBody>
      </p:sp>
      <p:sp>
        <p:nvSpPr>
          <p:cNvPr id="2" name="Title 1"/>
          <p:cNvSpPr>
            <a:spLocks noGrp="1"/>
          </p:cNvSpPr>
          <p:nvPr>
            <p:ph type="title"/>
          </p:nvPr>
        </p:nvSpPr>
        <p:spPr/>
        <p:txBody>
          <a:bodyPr/>
          <a:lstStyle/>
          <a:p>
            <a:r>
              <a:rPr lang="en-US" dirty="0" smtClean="0">
                <a:solidFill>
                  <a:schemeClr val="accent6"/>
                </a:solidFill>
              </a:rPr>
              <a:t>Day 4: Morning</a:t>
            </a:r>
            <a:endParaRPr lang="en-US" dirty="0">
              <a:solidFill>
                <a:schemeClr val="accent6"/>
              </a:solidFill>
            </a:endParaRPr>
          </a:p>
        </p:txBody>
      </p:sp>
      <p:pic>
        <p:nvPicPr>
          <p:cNvPr id="1026" name="Picture 2" descr="E:\blue frogs project\DSCN1099.JPG"/>
          <p:cNvPicPr>
            <a:picLocks noChangeAspect="1" noChangeArrowheads="1"/>
          </p:cNvPicPr>
          <p:nvPr/>
        </p:nvPicPr>
        <p:blipFill>
          <a:blip r:embed="rId2" cstate="print"/>
          <a:srcRect/>
          <a:stretch>
            <a:fillRect/>
          </a:stretch>
        </p:blipFill>
        <p:spPr bwMode="auto">
          <a:xfrm>
            <a:off x="5588000" y="4191000"/>
            <a:ext cx="2841625" cy="2131218"/>
          </a:xfrm>
          <a:prstGeom prst="rect">
            <a:avLst/>
          </a:prstGeom>
          <a:noFill/>
        </p:spPr>
      </p:pic>
      <p:pic>
        <p:nvPicPr>
          <p:cNvPr id="1027" name="Picture 3" descr="E:\blue frogs project\DSCN1098.JPG"/>
          <p:cNvPicPr>
            <a:picLocks noChangeAspect="1" noChangeArrowheads="1"/>
          </p:cNvPicPr>
          <p:nvPr/>
        </p:nvPicPr>
        <p:blipFill>
          <a:blip r:embed="rId3" cstate="print">
            <a:lum bright="10000"/>
          </a:blip>
          <a:srcRect l="43896" t="20719" r="6053" b="20685"/>
          <a:stretch>
            <a:fillRect/>
          </a:stretch>
        </p:blipFill>
        <p:spPr bwMode="auto">
          <a:xfrm>
            <a:off x="5562600" y="1600200"/>
            <a:ext cx="2819400" cy="2427249"/>
          </a:xfrm>
          <a:prstGeom prst="rect">
            <a:avLst/>
          </a:prstGeom>
          <a:noFill/>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a:bodyPr>
          <a:lstStyle/>
          <a:p>
            <a:pPr>
              <a:buNone/>
            </a:pPr>
            <a:r>
              <a:rPr lang="en-US" dirty="0" smtClean="0"/>
              <a:t>	</a:t>
            </a:r>
            <a:endParaRPr lang="en-US" dirty="0"/>
          </a:p>
        </p:txBody>
      </p:sp>
      <p:sp>
        <p:nvSpPr>
          <p:cNvPr id="13" name="Content Placeholder 12"/>
          <p:cNvSpPr>
            <a:spLocks noGrp="1"/>
          </p:cNvSpPr>
          <p:nvPr>
            <p:ph sz="half" idx="2"/>
          </p:nvPr>
        </p:nvSpPr>
        <p:spPr>
          <a:xfrm>
            <a:off x="-304800" y="3276600"/>
            <a:ext cx="2743200" cy="1524000"/>
          </a:xfrm>
        </p:spPr>
        <p:txBody>
          <a:bodyPr>
            <a:noAutofit/>
          </a:bodyPr>
          <a:lstStyle/>
          <a:p>
            <a:pPr>
              <a:buNone/>
            </a:pPr>
            <a:r>
              <a:rPr lang="en-US" sz="2400" dirty="0" smtClean="0"/>
              <a:t>	</a:t>
            </a:r>
            <a:r>
              <a:rPr lang="en-US" sz="2400" dirty="0" smtClean="0">
                <a:solidFill>
                  <a:schemeClr val="tx2"/>
                </a:solidFill>
              </a:rPr>
              <a:t>We attended a presentation on reptiles.</a:t>
            </a:r>
            <a:endParaRPr lang="en-US" sz="2400" dirty="0">
              <a:solidFill>
                <a:schemeClr val="tx2"/>
              </a:solidFill>
            </a:endParaRPr>
          </a:p>
        </p:txBody>
      </p:sp>
      <p:sp>
        <p:nvSpPr>
          <p:cNvPr id="2" name="Title 1"/>
          <p:cNvSpPr>
            <a:spLocks noGrp="1"/>
          </p:cNvSpPr>
          <p:nvPr>
            <p:ph type="title"/>
          </p:nvPr>
        </p:nvSpPr>
        <p:spPr>
          <a:xfrm>
            <a:off x="457200" y="228600"/>
            <a:ext cx="8229600" cy="1143000"/>
          </a:xfrm>
        </p:spPr>
        <p:txBody>
          <a:bodyPr/>
          <a:lstStyle/>
          <a:p>
            <a:r>
              <a:rPr lang="en-US" dirty="0" smtClean="0">
                <a:solidFill>
                  <a:schemeClr val="accent6"/>
                </a:solidFill>
              </a:rPr>
              <a:t>Day 4: Afternoon</a:t>
            </a:r>
            <a:endParaRPr lang="en-US" dirty="0">
              <a:solidFill>
                <a:schemeClr val="accent6"/>
              </a:solidFill>
            </a:endParaRPr>
          </a:p>
        </p:txBody>
      </p:sp>
      <p:pic>
        <p:nvPicPr>
          <p:cNvPr id="1026" name="Picture 2" descr="F:\DCIM\100NIKON\DSCN1123.JPG"/>
          <p:cNvPicPr>
            <a:picLocks noChangeAspect="1" noChangeArrowheads="1"/>
          </p:cNvPicPr>
          <p:nvPr/>
        </p:nvPicPr>
        <p:blipFill>
          <a:blip r:embed="rId2" cstate="print"/>
          <a:srcRect t="9877" r="22222" b="25926"/>
          <a:stretch>
            <a:fillRect/>
          </a:stretch>
        </p:blipFill>
        <p:spPr bwMode="auto">
          <a:xfrm>
            <a:off x="152400" y="1524000"/>
            <a:ext cx="2461846" cy="1524000"/>
          </a:xfrm>
          <a:prstGeom prst="rect">
            <a:avLst/>
          </a:prstGeom>
          <a:noFill/>
        </p:spPr>
      </p:pic>
      <p:pic>
        <p:nvPicPr>
          <p:cNvPr id="1027" name="Picture 3" descr="F:\DCIM\100NIKON\DSCN1125.JPG"/>
          <p:cNvPicPr>
            <a:picLocks noChangeAspect="1" noChangeArrowheads="1"/>
          </p:cNvPicPr>
          <p:nvPr/>
        </p:nvPicPr>
        <p:blipFill>
          <a:blip r:embed="rId3" cstate="print"/>
          <a:srcRect/>
          <a:stretch>
            <a:fillRect/>
          </a:stretch>
        </p:blipFill>
        <p:spPr bwMode="auto">
          <a:xfrm>
            <a:off x="2819400" y="3048000"/>
            <a:ext cx="2057400" cy="1543050"/>
          </a:xfrm>
          <a:prstGeom prst="rect">
            <a:avLst/>
          </a:prstGeom>
          <a:noFill/>
        </p:spPr>
      </p:pic>
      <p:pic>
        <p:nvPicPr>
          <p:cNvPr id="1028" name="Picture 4" descr="F:\DCIM\100NIKON\DSCN1127.JPG"/>
          <p:cNvPicPr>
            <a:picLocks noChangeAspect="1" noChangeArrowheads="1"/>
          </p:cNvPicPr>
          <p:nvPr/>
        </p:nvPicPr>
        <p:blipFill>
          <a:blip r:embed="rId4" cstate="print"/>
          <a:srcRect/>
          <a:stretch>
            <a:fillRect/>
          </a:stretch>
        </p:blipFill>
        <p:spPr bwMode="auto">
          <a:xfrm>
            <a:off x="3124200" y="1295400"/>
            <a:ext cx="1976967" cy="1482725"/>
          </a:xfrm>
          <a:prstGeom prst="rect">
            <a:avLst/>
          </a:prstGeom>
          <a:noFill/>
        </p:spPr>
      </p:pic>
      <p:pic>
        <p:nvPicPr>
          <p:cNvPr id="1029" name="Picture 5" descr="F:\DCIM\100NIKON\DSCN1131.JPG"/>
          <p:cNvPicPr>
            <a:picLocks noChangeAspect="1" noChangeArrowheads="1"/>
          </p:cNvPicPr>
          <p:nvPr/>
        </p:nvPicPr>
        <p:blipFill>
          <a:blip r:embed="rId5" cstate="print"/>
          <a:srcRect l="23841" t="9934" r="6623" b="29139"/>
          <a:stretch>
            <a:fillRect/>
          </a:stretch>
        </p:blipFill>
        <p:spPr bwMode="auto">
          <a:xfrm>
            <a:off x="5943600" y="381000"/>
            <a:ext cx="1828800" cy="1201783"/>
          </a:xfrm>
          <a:prstGeom prst="rect">
            <a:avLst/>
          </a:prstGeom>
          <a:noFill/>
        </p:spPr>
      </p:pic>
      <p:pic>
        <p:nvPicPr>
          <p:cNvPr id="1030" name="Picture 6" descr="F:\DCIM\100NIKON\DSCN1135.JPG"/>
          <p:cNvPicPr>
            <a:picLocks noChangeAspect="1" noChangeArrowheads="1"/>
          </p:cNvPicPr>
          <p:nvPr/>
        </p:nvPicPr>
        <p:blipFill>
          <a:blip r:embed="rId6" cstate="print"/>
          <a:srcRect l="32258" b="24597"/>
          <a:stretch>
            <a:fillRect/>
          </a:stretch>
        </p:blipFill>
        <p:spPr bwMode="auto">
          <a:xfrm>
            <a:off x="228600" y="5029200"/>
            <a:ext cx="1734265" cy="1447800"/>
          </a:xfrm>
          <a:prstGeom prst="rect">
            <a:avLst/>
          </a:prstGeom>
          <a:noFill/>
        </p:spPr>
      </p:pic>
      <p:pic>
        <p:nvPicPr>
          <p:cNvPr id="1031" name="Picture 7" descr="F:\DCIM\100NIKON\DSCN1139.JPG"/>
          <p:cNvPicPr>
            <a:picLocks noChangeAspect="1" noChangeArrowheads="1"/>
          </p:cNvPicPr>
          <p:nvPr/>
        </p:nvPicPr>
        <p:blipFill>
          <a:blip r:embed="rId7" cstate="print"/>
          <a:srcRect t="17204" b="31183"/>
          <a:stretch>
            <a:fillRect/>
          </a:stretch>
        </p:blipFill>
        <p:spPr bwMode="auto">
          <a:xfrm>
            <a:off x="3352800" y="4800600"/>
            <a:ext cx="4330700" cy="1676400"/>
          </a:xfrm>
          <a:prstGeom prst="rect">
            <a:avLst/>
          </a:prstGeom>
          <a:noFill/>
        </p:spPr>
      </p:pic>
      <p:pic>
        <p:nvPicPr>
          <p:cNvPr id="1032" name="Picture 8" descr="F:\DCIM\100NIKON\DSCN1143.JPG"/>
          <p:cNvPicPr>
            <a:picLocks noChangeAspect="1" noChangeArrowheads="1"/>
          </p:cNvPicPr>
          <p:nvPr/>
        </p:nvPicPr>
        <p:blipFill>
          <a:blip r:embed="rId8" cstate="print"/>
          <a:srcRect l="20908" t="29778" r="22070" b="17001"/>
          <a:stretch>
            <a:fillRect/>
          </a:stretch>
        </p:blipFill>
        <p:spPr bwMode="auto">
          <a:xfrm>
            <a:off x="5410200" y="2057400"/>
            <a:ext cx="3505200" cy="2453640"/>
          </a:xfrm>
          <a:prstGeom prst="rect">
            <a:avLst/>
          </a:prstGeom>
          <a:noFill/>
        </p:spPr>
      </p:pic>
    </p:spTree>
  </p:cSld>
  <p:clrMapOvr>
    <a:masterClrMapping/>
  </p:clrMapOvr>
  <p:transition>
    <p:wheel spokes="2"/>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7">
      <a:dk1>
        <a:srgbClr val="199ED3"/>
      </a:dk1>
      <a:lt1>
        <a:srgbClr val="52BFEA"/>
      </a:lt1>
      <a:dk2>
        <a:srgbClr val="464646"/>
      </a:dk2>
      <a:lt2>
        <a:srgbClr val="FFFFFF"/>
      </a:lt2>
      <a:accent1>
        <a:srgbClr val="00B050"/>
      </a:accent1>
      <a:accent2>
        <a:srgbClr val="1BA9E0"/>
      </a:accent2>
      <a:accent3>
        <a:srgbClr val="FFFF00"/>
      </a:accent3>
      <a:accent4>
        <a:srgbClr val="39639D"/>
      </a:accent4>
      <a:accent5>
        <a:srgbClr val="474B78"/>
      </a:accent5>
      <a:accent6>
        <a:srgbClr val="2A4A75"/>
      </a:accent6>
      <a:hlink>
        <a:srgbClr val="147EA8"/>
      </a:hlink>
      <a:folHlink>
        <a:srgbClr val="147EA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TotalTime>
  <Words>72</Words>
  <Application>Microsoft Office PowerPoint</Application>
  <PresentationFormat>On-screen Show (4:3)</PresentationFormat>
  <Paragraphs>30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Concourse</vt:lpstr>
      <vt:lpstr>My Earth Report</vt:lpstr>
      <vt:lpstr>Day 1: Afternoon</vt:lpstr>
      <vt:lpstr>Day 1: morning</vt:lpstr>
      <vt:lpstr>Day 2: Morning</vt:lpstr>
      <vt:lpstr>Day 2: Afternoon</vt:lpstr>
      <vt:lpstr>Day 3: Morning</vt:lpstr>
      <vt:lpstr>Day 3: Afternoon</vt:lpstr>
      <vt:lpstr>Day 4: Morning</vt:lpstr>
      <vt:lpstr>Day 4: Afternoon</vt:lpstr>
      <vt:lpstr>Thank You Staff!</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Earth Report</dc:title>
  <dc:creator>USER</dc:creator>
  <cp:lastModifiedBy>USER</cp:lastModifiedBy>
  <cp:revision>50</cp:revision>
  <dcterms:created xsi:type="dcterms:W3CDTF">2009-08-04T18:59:45Z</dcterms:created>
  <dcterms:modified xsi:type="dcterms:W3CDTF">2009-08-07T13:21:50Z</dcterms:modified>
</cp:coreProperties>
</file>